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3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657" y="1460500"/>
            <a:ext cx="5803583" cy="5958041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860"/>
              </a:spcBef>
            </a:pPr>
            <a:r>
              <a:rPr sz="1200" b="1" dirty="0">
                <a:latin typeface="Verdana"/>
                <a:cs typeface="Verdana"/>
              </a:rPr>
              <a:t>TÍTULO EM </a:t>
            </a:r>
            <a:r>
              <a:rPr sz="1200" b="1" spc="-5" dirty="0">
                <a:latin typeface="Verdana"/>
                <a:cs typeface="Verdana"/>
              </a:rPr>
              <a:t>CAIXA </a:t>
            </a:r>
            <a:r>
              <a:rPr sz="1200" b="1" dirty="0">
                <a:latin typeface="Verdana"/>
                <a:cs typeface="Verdana"/>
              </a:rPr>
              <a:t>ALTA </a:t>
            </a:r>
            <a:r>
              <a:rPr sz="1200" b="1" spc="-5" dirty="0">
                <a:latin typeface="Verdana"/>
                <a:cs typeface="Verdana"/>
              </a:rPr>
              <a:t>CENTRALIZADO </a:t>
            </a:r>
            <a:r>
              <a:rPr sz="1200" b="1" dirty="0">
                <a:latin typeface="Verdana"/>
                <a:cs typeface="Verdana"/>
              </a:rPr>
              <a:t>LETRA</a:t>
            </a:r>
            <a:r>
              <a:rPr sz="1200" b="1" spc="-6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VERDANA</a:t>
            </a:r>
            <a:endParaRPr sz="1200" dirty="0">
              <a:latin typeface="Verdana"/>
              <a:cs typeface="Verdana"/>
            </a:endParaRPr>
          </a:p>
          <a:p>
            <a:pPr marL="342900" marR="345440" algn="ctr">
              <a:lnSpc>
                <a:spcPct val="151000"/>
              </a:lnSpc>
              <a:spcBef>
                <a:spcPts val="25"/>
              </a:spcBef>
            </a:pPr>
            <a:r>
              <a:rPr sz="1200" b="1" spc="-5" dirty="0">
                <a:latin typeface="Verdana"/>
                <a:cs typeface="Verdana"/>
              </a:rPr>
              <a:t>TAMANHO </a:t>
            </a:r>
            <a:r>
              <a:rPr sz="1200" b="1" dirty="0">
                <a:latin typeface="Verdana"/>
                <a:cs typeface="Verdana"/>
              </a:rPr>
              <a:t>14 EM NEGRITO – </a:t>
            </a:r>
            <a:r>
              <a:rPr sz="1200" spc="-5" dirty="0">
                <a:latin typeface="Verdana"/>
                <a:cs typeface="Verdana"/>
              </a:rPr>
              <a:t>Folha </a:t>
            </a:r>
            <a:r>
              <a:rPr sz="1200" dirty="0">
                <a:latin typeface="Verdana"/>
                <a:cs typeface="Verdana"/>
              </a:rPr>
              <a:t>A4 </a:t>
            </a:r>
            <a:r>
              <a:rPr sz="1200" spc="-5" dirty="0">
                <a:latin typeface="Verdana"/>
                <a:cs typeface="Verdana"/>
              </a:rPr>
              <a:t>com Margem Normal  </a:t>
            </a:r>
            <a:r>
              <a:rPr sz="1200" dirty="0">
                <a:latin typeface="Verdana"/>
                <a:cs typeface="Verdana"/>
              </a:rPr>
              <a:t>(espaço </a:t>
            </a:r>
            <a:r>
              <a:rPr sz="1200" spc="-5" dirty="0">
                <a:latin typeface="Verdana"/>
                <a:cs typeface="Verdana"/>
              </a:rPr>
              <a:t>1,5 </a:t>
            </a:r>
            <a:r>
              <a:rPr sz="1200" dirty="0">
                <a:latin typeface="Verdana"/>
                <a:cs typeface="Verdana"/>
              </a:rPr>
              <a:t>– 0 </a:t>
            </a:r>
            <a:r>
              <a:rPr sz="1200" spc="-5" dirty="0">
                <a:latin typeface="Verdana"/>
                <a:cs typeface="Verdana"/>
              </a:rPr>
              <a:t>pontos antes </a:t>
            </a:r>
            <a:r>
              <a:rPr sz="1200" dirty="0">
                <a:latin typeface="Verdana"/>
                <a:cs typeface="Verdana"/>
              </a:rPr>
              <a:t>e 6 </a:t>
            </a:r>
            <a:r>
              <a:rPr sz="1200" spc="-5" dirty="0">
                <a:latin typeface="Verdana"/>
                <a:cs typeface="Verdana"/>
              </a:rPr>
              <a:t>pontos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depois)</a:t>
            </a:r>
            <a:endParaRPr sz="1200" dirty="0">
              <a:latin typeface="Verdana"/>
              <a:cs typeface="Verdana"/>
            </a:endParaRPr>
          </a:p>
          <a:p>
            <a:pPr marL="174625" marR="176530" algn="ctr">
              <a:lnSpc>
                <a:spcPct val="151500"/>
              </a:lnSpc>
              <a:spcBef>
                <a:spcPts val="1055"/>
              </a:spcBef>
            </a:pPr>
            <a:r>
              <a:rPr sz="1100" spc="-5" dirty="0">
                <a:latin typeface="Verdana"/>
                <a:cs typeface="Verdana"/>
              </a:rPr>
              <a:t>Autores em </a:t>
            </a:r>
            <a:r>
              <a:rPr sz="1100" dirty="0">
                <a:latin typeface="Verdana"/>
                <a:cs typeface="Verdana"/>
              </a:rPr>
              <a:t>letra </a:t>
            </a:r>
            <a:r>
              <a:rPr sz="1100" spc="-5" dirty="0">
                <a:latin typeface="Verdana"/>
                <a:cs typeface="Verdana"/>
              </a:rPr>
              <a:t>Verdana tamanho </a:t>
            </a:r>
            <a:r>
              <a:rPr sz="1100" dirty="0">
                <a:latin typeface="Verdana"/>
                <a:cs typeface="Verdana"/>
              </a:rPr>
              <a:t>11 </a:t>
            </a:r>
            <a:r>
              <a:rPr sz="1100" spc="-5" dirty="0">
                <a:latin typeface="Verdana"/>
                <a:cs typeface="Verdana"/>
              </a:rPr>
              <a:t>centralizado </a:t>
            </a:r>
            <a:r>
              <a:rPr sz="1100" dirty="0">
                <a:latin typeface="Verdana"/>
                <a:cs typeface="Verdana"/>
              </a:rPr>
              <a:t>com </a:t>
            </a:r>
            <a:r>
              <a:rPr sz="1100" spc="-5" dirty="0">
                <a:latin typeface="Verdana"/>
                <a:cs typeface="Verdana"/>
              </a:rPr>
              <a:t>indicação de  </a:t>
            </a:r>
            <a:r>
              <a:rPr sz="1100" spc="-10" dirty="0">
                <a:latin typeface="Verdana"/>
                <a:cs typeface="Verdana"/>
              </a:rPr>
              <a:t>filiação </a:t>
            </a:r>
            <a:r>
              <a:rPr sz="1100" dirty="0">
                <a:latin typeface="Verdana"/>
                <a:cs typeface="Verdana"/>
              </a:rPr>
              <a:t>com </a:t>
            </a:r>
            <a:r>
              <a:rPr sz="1100" spc="-5" dirty="0">
                <a:latin typeface="Verdana"/>
                <a:cs typeface="Verdana"/>
              </a:rPr>
              <a:t>número sobre </a:t>
            </a:r>
            <a:r>
              <a:rPr sz="1100" dirty="0">
                <a:latin typeface="Verdana"/>
                <a:cs typeface="Verdana"/>
              </a:rPr>
              <a:t>escrito</a:t>
            </a:r>
            <a:r>
              <a:rPr sz="1050" baseline="31746" dirty="0">
                <a:latin typeface="Verdana"/>
                <a:cs typeface="Verdana"/>
              </a:rPr>
              <a:t>1 </a:t>
            </a:r>
            <a:r>
              <a:rPr sz="1100" spc="-5" dirty="0">
                <a:latin typeface="Verdana"/>
                <a:cs typeface="Verdana"/>
              </a:rPr>
              <a:t>separados por; </a:t>
            </a:r>
            <a:r>
              <a:rPr sz="1100" dirty="0">
                <a:latin typeface="Verdana"/>
                <a:cs typeface="Verdana"/>
              </a:rPr>
              <a:t>se </a:t>
            </a:r>
            <a:r>
              <a:rPr sz="1100" spc="-5" dirty="0">
                <a:latin typeface="Verdana"/>
                <a:cs typeface="Verdana"/>
              </a:rPr>
              <a:t>houver mais de </a:t>
            </a:r>
            <a:r>
              <a:rPr sz="1100" dirty="0">
                <a:latin typeface="Verdana"/>
                <a:cs typeface="Verdana"/>
              </a:rPr>
              <a:t>um  </a:t>
            </a:r>
            <a:r>
              <a:rPr sz="1100" spc="-5" dirty="0">
                <a:latin typeface="Verdana"/>
                <a:cs typeface="Verdana"/>
              </a:rPr>
              <a:t>autor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927735">
              <a:lnSpc>
                <a:spcPct val="100000"/>
              </a:lnSpc>
            </a:pPr>
            <a:r>
              <a:rPr sz="1200" dirty="0">
                <a:latin typeface="Verdana"/>
                <a:cs typeface="Verdana"/>
              </a:rPr>
              <a:t>(espaço </a:t>
            </a:r>
            <a:r>
              <a:rPr sz="1200" spc="-5" dirty="0">
                <a:latin typeface="Verdana"/>
                <a:cs typeface="Verdana"/>
              </a:rPr>
              <a:t>1,5 </a:t>
            </a:r>
            <a:r>
              <a:rPr sz="1200" dirty="0">
                <a:latin typeface="Verdana"/>
                <a:cs typeface="Verdana"/>
              </a:rPr>
              <a:t>– 0 </a:t>
            </a:r>
            <a:r>
              <a:rPr sz="1200" spc="-5" dirty="0">
                <a:latin typeface="Verdana"/>
                <a:cs typeface="Verdana"/>
              </a:rPr>
              <a:t>ponto antes </a:t>
            </a:r>
            <a:r>
              <a:rPr sz="1200" dirty="0">
                <a:latin typeface="Verdana"/>
                <a:cs typeface="Verdana"/>
              </a:rPr>
              <a:t>e 6 </a:t>
            </a:r>
            <a:r>
              <a:rPr sz="1200" spc="-5" dirty="0">
                <a:latin typeface="Verdana"/>
                <a:cs typeface="Verdana"/>
              </a:rPr>
              <a:t>pontos</a:t>
            </a:r>
            <a:r>
              <a:rPr sz="1200" spc="-10" dirty="0">
                <a:latin typeface="Verdana"/>
                <a:cs typeface="Verdana"/>
              </a:rPr>
              <a:t> depois)</a:t>
            </a:r>
            <a:endParaRPr sz="1200" dirty="0">
              <a:latin typeface="Verdana"/>
              <a:cs typeface="Verdana"/>
            </a:endParaRPr>
          </a:p>
          <a:p>
            <a:pPr marL="552450" marR="68580" indent="-254000">
              <a:lnSpc>
                <a:spcPct val="151500"/>
              </a:lnSpc>
              <a:spcBef>
                <a:spcPts val="1030"/>
              </a:spcBef>
            </a:pPr>
            <a:r>
              <a:rPr sz="1100" dirty="0">
                <a:latin typeface="Verdana"/>
                <a:cs typeface="Verdana"/>
              </a:rPr>
              <a:t>1- </a:t>
            </a:r>
            <a:r>
              <a:rPr sz="1100" spc="-10" dirty="0">
                <a:latin typeface="Verdana"/>
                <a:cs typeface="Verdana"/>
              </a:rPr>
              <a:t>Instituição </a:t>
            </a:r>
            <a:r>
              <a:rPr sz="1100" spc="-5" dirty="0">
                <a:latin typeface="Verdana"/>
                <a:cs typeface="Verdana"/>
              </a:rPr>
              <a:t>em </a:t>
            </a:r>
            <a:r>
              <a:rPr sz="1100" dirty="0">
                <a:latin typeface="Verdana"/>
                <a:cs typeface="Verdana"/>
              </a:rPr>
              <a:t>letra </a:t>
            </a:r>
            <a:r>
              <a:rPr sz="1100" spc="-5" dirty="0">
                <a:latin typeface="Verdana"/>
                <a:cs typeface="Verdana"/>
              </a:rPr>
              <a:t>Verdana tamanho </a:t>
            </a:r>
            <a:r>
              <a:rPr sz="1100" dirty="0">
                <a:latin typeface="Verdana"/>
                <a:cs typeface="Verdana"/>
              </a:rPr>
              <a:t>10 </a:t>
            </a:r>
            <a:r>
              <a:rPr sz="1100" spc="-5" dirty="0">
                <a:latin typeface="Verdana"/>
                <a:cs typeface="Verdana"/>
              </a:rPr>
              <a:t>centralizado </a:t>
            </a:r>
            <a:r>
              <a:rPr sz="1100" dirty="0">
                <a:latin typeface="Verdana"/>
                <a:cs typeface="Verdana"/>
              </a:rPr>
              <a:t>separados por;  2 - </a:t>
            </a:r>
            <a:r>
              <a:rPr sz="1100" spc="-5" dirty="0">
                <a:latin typeface="Verdana"/>
                <a:cs typeface="Verdana"/>
              </a:rPr>
              <a:t>Instituição em </a:t>
            </a:r>
            <a:r>
              <a:rPr sz="1100" dirty="0">
                <a:latin typeface="Verdana"/>
                <a:cs typeface="Verdana"/>
              </a:rPr>
              <a:t>letra </a:t>
            </a:r>
            <a:r>
              <a:rPr sz="1100" spc="-5" dirty="0">
                <a:latin typeface="Verdana"/>
                <a:cs typeface="Verdana"/>
              </a:rPr>
              <a:t>Verdana tamanho </a:t>
            </a:r>
            <a:r>
              <a:rPr sz="1100" dirty="0">
                <a:latin typeface="Verdana"/>
                <a:cs typeface="Verdana"/>
              </a:rPr>
              <a:t>10 </a:t>
            </a:r>
            <a:r>
              <a:rPr sz="1100" spc="-5" dirty="0">
                <a:latin typeface="Verdana"/>
                <a:cs typeface="Verdana"/>
              </a:rPr>
              <a:t>centralizado (se</a:t>
            </a:r>
            <a:r>
              <a:rPr sz="1100" spc="5" dirty="0">
                <a:latin typeface="Verdana"/>
                <a:cs typeface="Verdana"/>
              </a:rPr>
              <a:t> </a:t>
            </a:r>
            <a:r>
              <a:rPr sz="1100" spc="-5" dirty="0">
                <a:latin typeface="Verdana"/>
                <a:cs typeface="Verdana"/>
              </a:rPr>
              <a:t>houver</a:t>
            </a:r>
            <a:endParaRPr sz="1100" dirty="0">
              <a:latin typeface="Verdana"/>
              <a:cs typeface="Verdana"/>
            </a:endParaRPr>
          </a:p>
          <a:p>
            <a:pPr marL="249364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Verdana"/>
                <a:cs typeface="Verdana"/>
              </a:rPr>
              <a:t>mais </a:t>
            </a:r>
            <a:r>
              <a:rPr sz="1100" spc="-5" dirty="0">
                <a:latin typeface="Verdana"/>
                <a:cs typeface="Verdana"/>
              </a:rPr>
              <a:t>de uma)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003935">
              <a:lnSpc>
                <a:spcPct val="100000"/>
              </a:lnSpc>
            </a:pPr>
            <a:r>
              <a:rPr sz="1200" dirty="0">
                <a:latin typeface="Verdana"/>
                <a:cs typeface="Verdana"/>
              </a:rPr>
              <a:t>(espaço </a:t>
            </a:r>
            <a:r>
              <a:rPr sz="1200" spc="-5" dirty="0">
                <a:latin typeface="Verdana"/>
                <a:cs typeface="Verdana"/>
              </a:rPr>
              <a:t>1,5 </a:t>
            </a:r>
            <a:r>
              <a:rPr sz="1200" dirty="0">
                <a:latin typeface="Verdana"/>
                <a:cs typeface="Verdana"/>
              </a:rPr>
              <a:t>– 0 </a:t>
            </a:r>
            <a:r>
              <a:rPr sz="1200" spc="-5" dirty="0">
                <a:latin typeface="Verdana"/>
                <a:cs typeface="Verdana"/>
              </a:rPr>
              <a:t>pontos antes </a:t>
            </a:r>
            <a:r>
              <a:rPr sz="1200" dirty="0">
                <a:latin typeface="Verdana"/>
                <a:cs typeface="Verdana"/>
              </a:rPr>
              <a:t>e 6 </a:t>
            </a:r>
            <a:r>
              <a:rPr sz="1200" spc="-5" dirty="0">
                <a:latin typeface="Verdana"/>
                <a:cs typeface="Verdana"/>
              </a:rPr>
              <a:t>pontos</a:t>
            </a:r>
            <a:r>
              <a:rPr sz="1200" spc="-4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depois)</a:t>
            </a:r>
            <a:endParaRPr sz="1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b="1" spc="-5" dirty="0">
                <a:latin typeface="Verdana"/>
                <a:cs typeface="Verdana"/>
              </a:rPr>
              <a:t>Resumo </a:t>
            </a:r>
            <a:r>
              <a:rPr sz="1100" spc="-5" dirty="0">
                <a:latin typeface="Verdana"/>
                <a:cs typeface="Verdana"/>
              </a:rPr>
              <a:t>letra Verdana </a:t>
            </a:r>
            <a:r>
              <a:rPr sz="1100" spc="-10" dirty="0">
                <a:latin typeface="Verdana"/>
                <a:cs typeface="Verdana"/>
              </a:rPr>
              <a:t>tamanho </a:t>
            </a:r>
            <a:r>
              <a:rPr sz="1100" dirty="0">
                <a:latin typeface="Verdana"/>
                <a:cs typeface="Verdana"/>
              </a:rPr>
              <a:t>12 </a:t>
            </a:r>
            <a:r>
              <a:rPr sz="1100" spc="-5" dirty="0">
                <a:latin typeface="Verdana"/>
                <a:cs typeface="Verdana"/>
              </a:rPr>
              <a:t>negrito</a:t>
            </a:r>
            <a:r>
              <a:rPr sz="1100" spc="10" dirty="0">
                <a:latin typeface="Verdana"/>
                <a:cs typeface="Verdana"/>
              </a:rPr>
              <a:t> </a:t>
            </a:r>
            <a:r>
              <a:rPr sz="1100" spc="-5" dirty="0">
                <a:latin typeface="Verdana"/>
                <a:cs typeface="Verdana"/>
              </a:rPr>
              <a:t>justificado,</a:t>
            </a:r>
            <a:endParaRPr sz="11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50800" marR="48895" algn="just">
              <a:lnSpc>
                <a:spcPct val="101099"/>
              </a:lnSpc>
            </a:pPr>
            <a:r>
              <a:rPr sz="1200" b="1" spc="-5" dirty="0">
                <a:latin typeface="Verdana"/>
                <a:cs typeface="Verdana"/>
              </a:rPr>
              <a:t>Introdução: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Verdana </a:t>
            </a:r>
            <a:r>
              <a:rPr sz="1200" spc="-10" dirty="0">
                <a:latin typeface="Verdana"/>
                <a:cs typeface="Verdana"/>
              </a:rPr>
              <a:t>tamanho </a:t>
            </a:r>
            <a:r>
              <a:rPr sz="1200" spc="5" dirty="0">
                <a:latin typeface="Verdana"/>
                <a:cs typeface="Verdana"/>
              </a:rPr>
              <a:t>12 </a:t>
            </a:r>
            <a:r>
              <a:rPr sz="1200" spc="-5" dirty="0">
                <a:latin typeface="Verdana"/>
                <a:cs typeface="Verdana"/>
              </a:rPr>
              <a:t>justificado </a:t>
            </a:r>
            <a:r>
              <a:rPr sz="1200" dirty="0">
                <a:latin typeface="Verdana"/>
                <a:cs typeface="Verdana"/>
              </a:rPr>
              <a:t>espaço  </a:t>
            </a:r>
            <a:r>
              <a:rPr sz="1200" spc="-5" dirty="0">
                <a:latin typeface="Verdana"/>
                <a:cs typeface="Verdana"/>
              </a:rPr>
              <a:t>simples </a:t>
            </a:r>
            <a:r>
              <a:rPr sz="1200" b="1" spc="-5" dirty="0">
                <a:latin typeface="Verdana"/>
                <a:cs typeface="Verdana"/>
              </a:rPr>
              <a:t>Objetivo: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</a:t>
            </a:r>
            <a:r>
              <a:rPr sz="1200" spc="-10" dirty="0">
                <a:latin typeface="Verdana"/>
                <a:cs typeface="Verdana"/>
              </a:rPr>
              <a:t>Verdana </a:t>
            </a:r>
            <a:r>
              <a:rPr sz="1200" spc="-5" dirty="0">
                <a:latin typeface="Verdana"/>
                <a:cs typeface="Verdana"/>
              </a:rPr>
              <a:t>tamanho </a:t>
            </a:r>
            <a:r>
              <a:rPr sz="1200" spc="5" dirty="0">
                <a:latin typeface="Verdana"/>
                <a:cs typeface="Verdana"/>
              </a:rPr>
              <a:t>12 </a:t>
            </a:r>
            <a:r>
              <a:rPr sz="1200" spc="-5" dirty="0">
                <a:latin typeface="Verdana"/>
                <a:cs typeface="Verdana"/>
              </a:rPr>
              <a:t>justificado  </a:t>
            </a:r>
            <a:r>
              <a:rPr sz="1200" dirty="0">
                <a:latin typeface="Verdana"/>
                <a:cs typeface="Verdana"/>
              </a:rPr>
              <a:t>espaço </a:t>
            </a:r>
            <a:r>
              <a:rPr sz="1200" spc="-5" dirty="0">
                <a:latin typeface="Verdana"/>
                <a:cs typeface="Verdana"/>
              </a:rPr>
              <a:t>simples. </a:t>
            </a:r>
            <a:r>
              <a:rPr sz="1200" b="1" spc="-5" dirty="0">
                <a:latin typeface="Verdana"/>
                <a:cs typeface="Verdana"/>
              </a:rPr>
              <a:t>Metodologia: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Verdana tamanho </a:t>
            </a:r>
            <a:r>
              <a:rPr sz="1200" spc="5" dirty="0">
                <a:latin typeface="Verdana"/>
                <a:cs typeface="Verdana"/>
              </a:rPr>
              <a:t>12  </a:t>
            </a:r>
            <a:r>
              <a:rPr sz="1200" spc="-5" dirty="0">
                <a:latin typeface="Verdana"/>
                <a:cs typeface="Verdana"/>
              </a:rPr>
              <a:t>justificado </a:t>
            </a:r>
            <a:r>
              <a:rPr sz="1200" dirty="0">
                <a:latin typeface="Verdana"/>
                <a:cs typeface="Verdana"/>
              </a:rPr>
              <a:t>espaço </a:t>
            </a:r>
            <a:r>
              <a:rPr sz="1200" spc="-5" dirty="0">
                <a:latin typeface="Verdana"/>
                <a:cs typeface="Verdana"/>
              </a:rPr>
              <a:t>simples</a:t>
            </a:r>
            <a:r>
              <a:rPr sz="1200" b="1" spc="-5" dirty="0">
                <a:latin typeface="Verdana"/>
                <a:cs typeface="Verdana"/>
              </a:rPr>
              <a:t>. Resultados: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Verdana  tamanho </a:t>
            </a:r>
            <a:r>
              <a:rPr sz="1200" spc="5" dirty="0">
                <a:latin typeface="Verdana"/>
                <a:cs typeface="Verdana"/>
              </a:rPr>
              <a:t>12 </a:t>
            </a:r>
            <a:r>
              <a:rPr sz="1200" dirty="0">
                <a:latin typeface="Verdana"/>
                <a:cs typeface="Verdana"/>
              </a:rPr>
              <a:t>justificado espaço </a:t>
            </a:r>
            <a:r>
              <a:rPr sz="1200" spc="-5" dirty="0">
                <a:latin typeface="Verdana"/>
                <a:cs typeface="Verdana"/>
              </a:rPr>
              <a:t>simples. </a:t>
            </a:r>
            <a:r>
              <a:rPr sz="1200" b="1" spc="-5" dirty="0">
                <a:latin typeface="Verdana"/>
                <a:cs typeface="Verdana"/>
              </a:rPr>
              <a:t>Conclusão: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 Verdana tamanho </a:t>
            </a:r>
            <a:r>
              <a:rPr sz="1200" dirty="0">
                <a:latin typeface="Verdana"/>
                <a:cs typeface="Verdana"/>
              </a:rPr>
              <a:t>12 </a:t>
            </a:r>
            <a:r>
              <a:rPr sz="1200" spc="-5" dirty="0">
                <a:latin typeface="Verdana"/>
                <a:cs typeface="Verdana"/>
              </a:rPr>
              <a:t>justificado </a:t>
            </a:r>
            <a:r>
              <a:rPr sz="1200" dirty="0">
                <a:latin typeface="Verdana"/>
                <a:cs typeface="Verdana"/>
              </a:rPr>
              <a:t>espaço</a:t>
            </a:r>
            <a:r>
              <a:rPr sz="1200" spc="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simples.</a:t>
            </a:r>
            <a:endParaRPr sz="1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50800" marR="52069" algn="just">
              <a:lnSpc>
                <a:spcPct val="102400"/>
              </a:lnSpc>
            </a:pPr>
            <a:r>
              <a:rPr sz="1200" spc="-5" dirty="0">
                <a:latin typeface="Verdana"/>
                <a:cs typeface="Verdana"/>
              </a:rPr>
              <a:t>(</a:t>
            </a:r>
            <a:r>
              <a:rPr sz="1200" spc="-5" dirty="0" err="1">
                <a:latin typeface="Verdana"/>
                <a:cs typeface="Verdana"/>
              </a:rPr>
              <a:t>Texto</a:t>
            </a:r>
            <a:r>
              <a:rPr sz="1200" spc="-5" dirty="0">
                <a:latin typeface="Verdana"/>
                <a:cs typeface="Verdana"/>
              </a:rPr>
              <a:t> </a:t>
            </a:r>
            <a:r>
              <a:rPr lang="pt-BR" sz="1200" spc="-5" dirty="0">
                <a:latin typeface="Verdana"/>
                <a:cs typeface="Verdana"/>
              </a:rPr>
              <a:t>de 100 a 500 </a:t>
            </a:r>
            <a:r>
              <a:rPr sz="1200" spc="-10" dirty="0" err="1">
                <a:latin typeface="Verdana"/>
                <a:cs typeface="Verdana"/>
              </a:rPr>
              <a:t>palavras</a:t>
            </a:r>
            <a:r>
              <a:rPr sz="1200" spc="-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incluindo </a:t>
            </a:r>
            <a:r>
              <a:rPr sz="1200" dirty="0">
                <a:latin typeface="Verdana"/>
                <a:cs typeface="Verdana"/>
              </a:rPr>
              <a:t>os </a:t>
            </a:r>
            <a:r>
              <a:rPr sz="1200" spc="-5" dirty="0">
                <a:latin typeface="Verdana"/>
                <a:cs typeface="Verdana"/>
              </a:rPr>
              <a:t>subtítulos </a:t>
            </a:r>
            <a:r>
              <a:rPr sz="1200" b="1" spc="-5" dirty="0">
                <a:latin typeface="Verdana"/>
                <a:cs typeface="Verdana"/>
              </a:rPr>
              <a:t>Introdução:  Objetivo: </a:t>
            </a:r>
            <a:r>
              <a:rPr sz="1200" b="1" dirty="0">
                <a:latin typeface="Verdana"/>
                <a:cs typeface="Verdana"/>
              </a:rPr>
              <a:t>Metodologia: </a:t>
            </a:r>
            <a:r>
              <a:rPr sz="1200" b="1" spc="-5" dirty="0">
                <a:latin typeface="Verdana"/>
                <a:cs typeface="Verdana"/>
              </a:rPr>
              <a:t>Resultados: </a:t>
            </a:r>
            <a:r>
              <a:rPr sz="1200" dirty="0">
                <a:latin typeface="Verdana"/>
                <a:cs typeface="Verdana"/>
              </a:rPr>
              <a:t>e</a:t>
            </a:r>
            <a:r>
              <a:rPr sz="1200" spc="25" dirty="0">
                <a:latin typeface="Verdana"/>
                <a:cs typeface="Verdana"/>
              </a:rPr>
              <a:t> </a:t>
            </a:r>
            <a:r>
              <a:rPr sz="1200" b="1" spc="-5" dirty="0">
                <a:latin typeface="Verdana"/>
                <a:cs typeface="Verdana"/>
              </a:rPr>
              <a:t>Conclusão:</a:t>
            </a:r>
            <a:r>
              <a:rPr sz="1200" spc="-5" dirty="0">
                <a:latin typeface="Verdana"/>
                <a:cs typeface="Verdana"/>
              </a:rPr>
              <a:t>)</a:t>
            </a:r>
            <a:endParaRPr sz="1200" dirty="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Verdana"/>
                <a:cs typeface="Verdana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6451" y="8008619"/>
            <a:ext cx="6172200" cy="14920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1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Palavras-chave: </a:t>
            </a:r>
            <a:r>
              <a:rPr sz="1200" spc="-5" dirty="0">
                <a:latin typeface="Verdana"/>
                <a:cs typeface="Verdana"/>
              </a:rPr>
              <a:t>até três separadas por </a:t>
            </a:r>
            <a:r>
              <a:rPr sz="1200" dirty="0">
                <a:latin typeface="Verdana"/>
                <a:cs typeface="Verdana"/>
              </a:rPr>
              <a:t>; </a:t>
            </a:r>
            <a:r>
              <a:rPr sz="1200" spc="-5" dirty="0">
                <a:latin typeface="Verdana"/>
                <a:cs typeface="Verdana"/>
              </a:rPr>
              <a:t>Texto </a:t>
            </a:r>
            <a:r>
              <a:rPr sz="1200" dirty="0">
                <a:latin typeface="Verdana"/>
                <a:cs typeface="Verdana"/>
              </a:rPr>
              <a:t>em </a:t>
            </a:r>
            <a:r>
              <a:rPr sz="1200" spc="-5" dirty="0">
                <a:latin typeface="Verdana"/>
                <a:cs typeface="Verdana"/>
              </a:rPr>
              <a:t>letra Verdana  tamanho </a:t>
            </a:r>
            <a:r>
              <a:rPr sz="1200" dirty="0">
                <a:latin typeface="Verdana"/>
                <a:cs typeface="Verdana"/>
              </a:rPr>
              <a:t>12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Verdana"/>
                <a:cs typeface="Verdana"/>
              </a:rPr>
              <a:t>Fomento: </a:t>
            </a:r>
            <a:r>
              <a:rPr sz="1200" spc="-5" dirty="0">
                <a:latin typeface="Verdana"/>
                <a:cs typeface="Verdana"/>
              </a:rPr>
              <a:t>Instituição financiadora </a:t>
            </a:r>
            <a:r>
              <a:rPr sz="1200" dirty="0">
                <a:latin typeface="Verdana"/>
                <a:cs typeface="Verdana"/>
              </a:rPr>
              <a:t>(se</a:t>
            </a:r>
            <a:r>
              <a:rPr sz="1200" spc="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houver)</a:t>
            </a:r>
            <a:endParaRPr sz="12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tabLst>
                <a:tab pos="805815" algn="l"/>
                <a:tab pos="3305175" algn="l"/>
              </a:tabLst>
            </a:pPr>
            <a:r>
              <a:rPr sz="1200" b="1" spc="-5" dirty="0">
                <a:latin typeface="Verdana"/>
                <a:cs typeface="Verdana"/>
              </a:rPr>
              <a:t>Tipo</a:t>
            </a:r>
            <a:r>
              <a:rPr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:</a:t>
            </a:r>
            <a:r>
              <a:rPr lang="pt-BR" sz="1200" b="1" spc="-5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(    ) projetos de iniciação científica, PET, </a:t>
            </a: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Pibid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 ou de extensão; (   ) pesquisas realizadas para monografias de conclusão de curso; (   ) pesquisas ou relatos de experiencia.</a:t>
            </a:r>
            <a:endParaRPr sz="12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2FCCAE2-CDA3-4CDB-A5BB-4BA731300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85678"/>
            <a:ext cx="7099300" cy="13681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243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Rejane</dc:creator>
  <cp:lastModifiedBy>msoffice8288</cp:lastModifiedBy>
  <cp:revision>4</cp:revision>
  <dcterms:created xsi:type="dcterms:W3CDTF">2019-08-20T03:21:02Z</dcterms:created>
  <dcterms:modified xsi:type="dcterms:W3CDTF">2019-08-20T15:38:47Z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2019-08-05T00:00:00Z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2019-08-20T00:00:00Z</vt:filetime>
  </property>
</Properties>
</file>